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2000" y="489734"/>
            <a:ext cx="8460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臺北市文山社區大學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週年校慶系列活動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【</a:t>
            </a: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台灣百萬綠行動</a:t>
            </a: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低碳生活競賽活動</a:t>
            </a:r>
            <a:endParaRPr lang="en-US" altLang="zh-TW" sz="7200" dirty="0" smtClean="0">
              <a:latin typeface="華康儷粗宋" pitchFamily="49" charset="-120"/>
              <a:ea typeface="華康儷粗宋" pitchFamily="49" charset="-12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-</a:t>
            </a: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班級</a:t>
            </a: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-</a:t>
            </a: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t="365"/>
          <a:stretch>
            <a:fillRect/>
          </a:stretch>
        </p:blipFill>
        <p:spPr bwMode="auto">
          <a:xfrm>
            <a:off x="0" y="1665027"/>
            <a:ext cx="9166431" cy="519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勾選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企業推廣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名稱填入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文山社大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-OOO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全班必須一致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按下一步</a:t>
            </a:r>
          </a:p>
        </p:txBody>
      </p:sp>
      <p:sp>
        <p:nvSpPr>
          <p:cNvPr id="15" name="向下箭號 14"/>
          <p:cNvSpPr/>
          <p:nvPr/>
        </p:nvSpPr>
        <p:spPr>
          <a:xfrm rot="17700000">
            <a:off x="2355368" y="4996807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rot="17700000">
            <a:off x="1229382" y="5385607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7700000">
            <a:off x="7835540" y="6149359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338554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10.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完成！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27" y="1556792"/>
            <a:ext cx="9195055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>
          <a:xfrm>
            <a:off x="2772000" y="2132856"/>
            <a:ext cx="3600000" cy="162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2000" y="489734"/>
            <a:ext cx="8460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臺北市文山社區大學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週年校慶系列活動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【</a:t>
            </a: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台灣百萬綠行動</a:t>
            </a: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低碳生活競賽活動</a:t>
            </a:r>
            <a:endParaRPr lang="en-US" altLang="zh-TW" sz="7200" dirty="0" smtClean="0">
              <a:latin typeface="華康儷粗宋" pitchFamily="49" charset="-120"/>
              <a:ea typeface="華康儷粗宋" pitchFamily="49" charset="-12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-</a:t>
            </a: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個人</a:t>
            </a:r>
            <a:r>
              <a:rPr lang="en-US" altLang="zh-TW" sz="7200" dirty="0" smtClean="0">
                <a:latin typeface="華康儷粗宋" pitchFamily="49" charset="-120"/>
                <a:ea typeface="華康儷粗宋" pitchFamily="49" charset="-120"/>
              </a:rPr>
              <a:t>-</a:t>
            </a:r>
            <a:r>
              <a:rPr lang="zh-TW" altLang="en-US" sz="7200" dirty="0" smtClean="0">
                <a:latin typeface="華康儷粗宋" pitchFamily="49" charset="-120"/>
                <a:ea typeface="華康儷粗宋" pitchFamily="49" charset="-12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進入本校臉書專頁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至貼文留言處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40352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 smtClean="0"/>
              <a:t>請將實踐行動的照片或文字說明，分享於本校臉書專頁，並於貼文頂端輸入「</a:t>
            </a:r>
            <a:r>
              <a:rPr lang="en-US" altLang="zh-TW" b="1" dirty="0" smtClean="0"/>
              <a:t>#</a:t>
            </a:r>
            <a:r>
              <a:rPr lang="zh-TW" altLang="zh-TW" b="1" dirty="0" smtClean="0"/>
              <a:t>文山百萬綠行動</a:t>
            </a:r>
            <a:r>
              <a:rPr lang="zh-TW" altLang="zh-TW" dirty="0" smtClean="0"/>
              <a:t>」。</a:t>
            </a:r>
            <a:endParaRPr lang="zh-TW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" y="908720"/>
            <a:ext cx="91442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下箭號 7"/>
          <p:cNvSpPr/>
          <p:nvPr/>
        </p:nvSpPr>
        <p:spPr>
          <a:xfrm rot="17700000">
            <a:off x="1420451" y="4813954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643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貼文</a:t>
            </a:r>
            <a:r>
              <a:rPr lang="zh-TW" altLang="zh-TW" sz="4400" b="1" dirty="0" smtClean="0">
                <a:latin typeface="微軟正黑體" pitchFamily="34" charset="-120"/>
                <a:ea typeface="微軟正黑體" pitchFamily="34" charset="-120"/>
              </a:rPr>
              <a:t>頂端輸入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#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文山百萬綠行動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 rot="17700000">
            <a:off x="1492458" y="3733834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46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分享實踐行動照片或文字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 rot="17700000">
            <a:off x="1564467" y="2941747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46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按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發佈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 rot="17700000">
            <a:off x="4962491" y="4278834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17" r="4592"/>
          <a:stretch>
            <a:fillRect/>
          </a:stretch>
        </p:blipFill>
        <p:spPr bwMode="auto">
          <a:xfrm>
            <a:off x="-27861" y="908720"/>
            <a:ext cx="919972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！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296136" y="2204864"/>
            <a:ext cx="5040000" cy="306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8144" b="1848"/>
          <a:stretch>
            <a:fillRect/>
          </a:stretch>
        </p:blipFill>
        <p:spPr bwMode="auto">
          <a:xfrm>
            <a:off x="0" y="986830"/>
            <a:ext cx="9144000" cy="58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搜尋「說到做到愛地球」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9046" t="12594" r="10153" b="7672"/>
          <a:stretch>
            <a:fillRect/>
          </a:stretch>
        </p:blipFill>
        <p:spPr bwMode="auto">
          <a:xfrm>
            <a:off x="-35111" y="1025351"/>
            <a:ext cx="9214223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百萬綠行動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參與行動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 rot="17700000">
            <a:off x="665675" y="1947283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進入「百萬綠行動」頁面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987" r="9573"/>
          <a:stretch>
            <a:fillRect/>
          </a:stretch>
        </p:blipFill>
        <p:spPr bwMode="auto">
          <a:xfrm>
            <a:off x="1" y="914400"/>
            <a:ext cx="9144000" cy="52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342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螢幕下拉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馬上參與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17700000">
            <a:off x="3583149" y="2721955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725"/>
            <a:ext cx="9169174" cy="53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輸入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使用者名稱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電子郵件地址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17700000">
            <a:off x="257133" y="3722645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17700000">
            <a:off x="1926965" y="5173995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承諾實踐的綠行動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可複選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b="842"/>
          <a:stretch>
            <a:fillRect/>
          </a:stretch>
        </p:blipFill>
        <p:spPr bwMode="auto">
          <a:xfrm>
            <a:off x="0" y="847725"/>
            <a:ext cx="9109079" cy="512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下箭號 7"/>
          <p:cNvSpPr/>
          <p:nvPr/>
        </p:nvSpPr>
        <p:spPr>
          <a:xfrm rot="19200000">
            <a:off x="33183" y="1451153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19200000">
            <a:off x="3458249" y="1451152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9200000">
            <a:off x="6914633" y="1451153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9200000">
            <a:off x="1586041" y="3251352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 rot="19200000">
            <a:off x="5145751" y="4907537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1279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可點選文字看綠行動提示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1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6040"/>
            <a:ext cx="9166431" cy="5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14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可自填選項之外的綠行動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非必填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),</a:t>
            </a:r>
          </a:p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　勾選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我願意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參與綠行動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向下箭號 14"/>
          <p:cNvSpPr/>
          <p:nvPr/>
        </p:nvSpPr>
        <p:spPr>
          <a:xfrm rot="17700000">
            <a:off x="1656349" y="3733835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rot="17700000">
            <a:off x="1420450" y="2437691"/>
            <a:ext cx="540000" cy="5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221</Words>
  <Application>Microsoft Office PowerPoint</Application>
  <PresentationFormat>如螢幕大小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30</cp:revision>
  <dcterms:created xsi:type="dcterms:W3CDTF">2018-02-28T18:01:11Z</dcterms:created>
  <dcterms:modified xsi:type="dcterms:W3CDTF">2018-02-28T21:37:29Z</dcterms:modified>
</cp:coreProperties>
</file>